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6" r:id="rId2"/>
    <p:sldId id="297" r:id="rId3"/>
    <p:sldId id="298" r:id="rId4"/>
    <p:sldId id="299" r:id="rId5"/>
    <p:sldId id="311" r:id="rId6"/>
    <p:sldId id="312" r:id="rId7"/>
    <p:sldId id="257" r:id="rId8"/>
    <p:sldId id="258" r:id="rId9"/>
    <p:sldId id="259" r:id="rId10"/>
    <p:sldId id="305" r:id="rId11"/>
    <p:sldId id="262" r:id="rId12"/>
    <p:sldId id="263" r:id="rId13"/>
    <p:sldId id="309" r:id="rId14"/>
    <p:sldId id="264" r:id="rId15"/>
    <p:sldId id="265" r:id="rId16"/>
    <p:sldId id="266" r:id="rId17"/>
    <p:sldId id="310" r:id="rId18"/>
    <p:sldId id="317" r:id="rId19"/>
    <p:sldId id="313" r:id="rId20"/>
    <p:sldId id="314" r:id="rId21"/>
    <p:sldId id="315" r:id="rId22"/>
    <p:sldId id="316" r:id="rId23"/>
    <p:sldId id="31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C4FE1-DD3E-4EFA-AEF7-0F872A9CB91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5E4D4-75D8-4449-B606-7C395292A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আইডি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আন্ডারলাইন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5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b="1" cap="none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50" baseline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বিষয়গুলি</a:t>
            </a:r>
            <a:r>
              <a:rPr lang="en-US" sz="1200" b="1" cap="none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50" baseline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1200" b="1" cap="none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50" baseline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1" cap="none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12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1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1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="1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50" baseline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200" b="1" spc="50" baseline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1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5E4D4-75D8-4449-B606-7C395292A4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2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8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392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3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8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7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8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C48248-E318-4F53-B254-0B81E99E54AF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597FF7-FA2E-431C-BF46-80A27C7A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7984" y="99097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87" y="5443296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2700" y="5344198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0"/>
            <a:ext cx="1612900" cy="14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70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37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D,contennt Picture 2\পাঠ ৪ ব্যবসা\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057400"/>
            <a:ext cx="44196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9964" y="762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77898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তোমাদের অনলাইন আইডি কীভাবে নিরাপদ রাখ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ার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60080"/>
            <a:ext cx="5029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862945"/>
            <a:ext cx="79248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কর্তৃপক্ষের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বা কম্পিউটার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র্কে প্রবেশ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াকে হ্যাকিং বলে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 এ হ্যাকিং করে তারা হচ্ছে হ্যাকার।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Motiar D. Content\Class Viii\Picture\পাঠ ১৮\img_penetr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56" y="1600200"/>
            <a:ext cx="42767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014740"/>
              </p:ext>
            </p:extLst>
          </p:nvPr>
        </p:nvGraphicFramePr>
        <p:xfrm>
          <a:off x="7315200" y="1600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6002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5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491097"/>
            <a:ext cx="8382000" cy="10772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হচ্ছেন সেই ব্যক্তি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যিনি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অন্য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অবৈধ অনুপ্রবেশ করতে সক্ষম বা এর সম্পর্কে গভীর জ্ঞানের অধিকারী।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1073" y="304800"/>
            <a:ext cx="27432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6000" b="1" dirty="0"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6000" dirty="0"/>
          </a:p>
        </p:txBody>
      </p:sp>
      <p:pic>
        <p:nvPicPr>
          <p:cNvPr id="6146" name="Picture 2" descr="E:\Motiar D. Content\Class Viii\Picture\পাঠ ১৮\black-hat-hacke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2588"/>
            <a:ext cx="5562600" cy="253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762965"/>
            <a:ext cx="7924800" cy="646331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অনুপ্রবেশের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1828800" y="1977736"/>
            <a:ext cx="5410200" cy="3886200"/>
          </a:xfrm>
          <a:prstGeom prst="verticalScroll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38400" y="2743200"/>
            <a:ext cx="4191000" cy="2667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kumimoji="0" lang="en-US" sz="4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টাকা</a:t>
            </a: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কামানো</a:t>
            </a: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4800" i="0" u="none" strike="noStrike" kern="0" normalizeH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প্রতিবাদ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4800" kern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চ্যালেঞ্জ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kern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60080"/>
            <a:ext cx="43434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তিন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77724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(White Hat Hacker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491609"/>
            <a:ext cx="7772400" cy="107721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এথিক্যাল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6146" name="Picture 2" descr="E:\Motiar D. Content\Class Viii\Picture\পাঠ ১৮\ethical-hacking-1-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6709"/>
          <a:stretch/>
        </p:blipFill>
        <p:spPr bwMode="auto">
          <a:xfrm>
            <a:off x="2743200" y="2514600"/>
            <a:ext cx="368808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5029200"/>
            <a:ext cx="81534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ঘৃণিত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627965"/>
            <a:ext cx="7924800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(Black Hat Hacker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E:\Motiar D. Content\Class Viii\Picture\পাঠ ১৮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95400"/>
            <a:ext cx="5006812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648200"/>
            <a:ext cx="8153400" cy="18158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গণমাধ্যমে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অপপ্রচার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533400"/>
            <a:ext cx="7620000" cy="6463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(Grey Hat Hacker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 D. Content\Class Viii\Picture\পাঠ ১৮\hac-k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00175"/>
            <a:ext cx="45339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12003"/>
            <a:ext cx="5029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" y="4800600"/>
            <a:ext cx="8305800" cy="156966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হ্যাকারদের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 বলা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ক্র্যাকার। এদের শক বা পেশাই হচ্ছে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 পাসও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র্ড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ভাঙ্গা এবং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Trojan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Horses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য়্যার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otiar D. Content\Class Viii\Picture\পাঠ ১৮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51709"/>
            <a:ext cx="4762500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s\Desktop\Capture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143000"/>
            <a:ext cx="4810125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52400"/>
            <a:ext cx="5257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হ্যাকিং-এর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7773" y="6010343"/>
            <a:ext cx="5746027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দণ্ড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কারাদন্ড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304799" y="537120"/>
            <a:ext cx="1492973" cy="1444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 ২০০৬</a:t>
            </a:r>
          </a:p>
        </p:txBody>
      </p:sp>
    </p:spTree>
    <p:extLst>
      <p:ext uri="{BB962C8B-B14F-4D97-AF65-F5344CB8AC3E}">
        <p14:creationId xmlns:p14="http://schemas.microsoft.com/office/powerpoint/2010/main" val="14558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457200"/>
            <a:ext cx="43434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11127764_661813060630912_4487636092999423555_n.jpg"/>
          <p:cNvPicPr>
            <a:picLocks noChangeAspect="1" noChangeArrowheads="1"/>
          </p:cNvPicPr>
          <p:nvPr/>
        </p:nvPicPr>
        <p:blipFill rotWithShape="1">
          <a:blip r:embed="rId2"/>
          <a:srcRect b="6212"/>
          <a:stretch/>
        </p:blipFill>
        <p:spPr bwMode="auto">
          <a:xfrm>
            <a:off x="2609850" y="1828800"/>
            <a:ext cx="4076700" cy="2895600"/>
          </a:xfrm>
          <a:prstGeom prst="ellipse">
            <a:avLst/>
          </a:prstGeom>
          <a:solidFill>
            <a:srgbClr val="0000FF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5029200"/>
            <a:ext cx="8001000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মারাত্নক অপরাধ”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উক্তির সপক্ষে যুক্তি দেখাও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 D. Content\Class Viii\Picture\পাঠ ১৮\computador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18712"/>
            <a:ext cx="6858000" cy="44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8"/>
          <a:stretch/>
        </p:blipFill>
        <p:spPr bwMode="auto">
          <a:xfrm rot="643857">
            <a:off x="5313392" y="3492058"/>
            <a:ext cx="1001653" cy="605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709"/>
            <a:ext cx="6400800" cy="18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67631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590800"/>
            <a:ext cx="173874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" y="3182257"/>
            <a:ext cx="1721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3182256"/>
            <a:ext cx="18870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188706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২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2668970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60470" y="3124200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253303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97430" y="2689086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6" y="3810000"/>
            <a:ext cx="359261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" y="4426464"/>
            <a:ext cx="167228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17089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170738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120995"/>
            <a:ext cx="166444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3" y="4457806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57200" y="5029200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8200" y="4405842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93484" y="5715000"/>
            <a:ext cx="41687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হ্যাকারের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751283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হেট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প্রতিবাদী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কন্ঠস্বর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করে আনবে।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1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:\Motiar D. Content\Class Viii\Picture\পাঠ ১৮\0019b91e920a123b5cb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64770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115518" y="1600200"/>
            <a:ext cx="3227882" cy="396115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39439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36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  <a:endParaRPr kumimoji="0" lang="en-US" sz="36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১8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motiarjsmsc@gmail.com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86" y="2362200"/>
            <a:ext cx="1357414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1865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615" y="4724400"/>
            <a:ext cx="8077200" cy="1323439"/>
          </a:xfrm>
          <a:prstGeom prst="rect">
            <a:avLst/>
          </a:prstGeom>
          <a:solidFill>
            <a:srgbClr val="FFCCCC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পরিচয়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চুরির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হ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থেকে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রক্ষার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জন্য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প্রয়োজন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659638"/>
            <a:ext cx="665258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অনলাইন</a:t>
            </a:r>
            <a:r>
              <a:rPr lang="en-US" sz="54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পরিচয়</a:t>
            </a:r>
            <a:r>
              <a:rPr lang="en-US" sz="54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54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8789" y="5148737"/>
            <a:ext cx="5584731" cy="83099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903" y="3276600"/>
            <a:ext cx="7955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motiar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jessore@yahoo.com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70" y="2209800"/>
            <a:ext cx="7770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rahman24@facebook.com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4327" y="1295400"/>
            <a:ext cx="6793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motiarjess@gmail.com</a:t>
            </a:r>
            <a:endParaRPr lang="en-US" sz="54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522" y="381000"/>
            <a:ext cx="665240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নিচের </a:t>
            </a:r>
            <a:r>
              <a:rPr lang="bn-BD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এইগুল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ো</a:t>
            </a:r>
            <a:r>
              <a:rPr lang="bn-BD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কে </a:t>
            </a:r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কী বলে?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6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otiar D. Content\Class Viii\Picture\পাঠ ১৮\F_ID-Theft-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5257800" cy="33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691" y="1143000"/>
            <a:ext cx="7975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313405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u="sng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u="sng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1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5891" y="228600"/>
            <a:ext cx="5029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426527"/>
            <a:ext cx="8153400" cy="2062103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সতন্ত্র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ধরেন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ওয়ে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ঐ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 w="0"/>
            </a:endParaRPr>
          </a:p>
        </p:txBody>
      </p:sp>
      <p:pic>
        <p:nvPicPr>
          <p:cNvPr id="6146" name="Picture 2" descr="C:\Users\RAFI\Desktop\New folder\idcar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410200" cy="304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99182"/>
            <a:ext cx="7924800" cy="1077218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জ্ঞাপকের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3429000" y="1524000"/>
            <a:ext cx="2286000" cy="3657600"/>
          </a:xfrm>
          <a:prstGeom prst="rightArrow">
            <a:avLst>
              <a:gd name="adj1" fmla="val 65311"/>
              <a:gd name="adj2" fmla="val 29904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174159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motiarjessore</a:t>
            </a:r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@facebook.com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473036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2761334" y="1785253"/>
            <a:ext cx="3323985" cy="3802546"/>
          </a:xfrm>
          <a:prstGeom prst="rightArrow">
            <a:avLst>
              <a:gd name="adj1" fmla="val 70000"/>
              <a:gd name="adj2" fmla="val 28182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4900" y="4963798"/>
            <a:ext cx="693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motiarjess@gmail.com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2226" y="2024531"/>
            <a:ext cx="236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ব্লগিং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2931969" y="1761179"/>
            <a:ext cx="3127662" cy="3505200"/>
          </a:xfrm>
          <a:prstGeom prst="rightArrow">
            <a:avLst>
              <a:gd name="adj1" fmla="val 65126"/>
              <a:gd name="adj2" fmla="val 20619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5348518"/>
            <a:ext cx="662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u="sng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bigganblog</a:t>
            </a:r>
            <a:r>
              <a:rPr lang="en-US" sz="5400" b="1" i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.com</a:t>
            </a:r>
            <a:endParaRPr lang="en-US" sz="5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7099" y="2042279"/>
            <a:ext cx="205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প্রোফাইলের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9" grpId="1"/>
      <p:bldP spid="10" grpId="0"/>
      <p:bldP spid="10" grpId="1"/>
      <p:bldP spid="13" grpId="0" animBg="1"/>
      <p:bldP spid="14" grpId="0"/>
      <p:bldP spid="14" grpId="1"/>
      <p:bldP spid="15" grpId="0"/>
      <p:bldP spid="16" grpId="0" animBg="1"/>
      <p:bldP spid="16" grpId="1" animBg="1"/>
      <p:bldP spid="17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007" y="4267199"/>
            <a:ext cx="7438255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দৈঘ্যসীমা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endParaRPr lang="en-US" sz="36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442865"/>
            <a:ext cx="4572000" cy="923330"/>
          </a:xfrm>
          <a:prstGeom prst="rect">
            <a:avLst/>
          </a:prstGeom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A9BXsEm+</a:t>
            </a:r>
            <a:endParaRPr lang="en-US" sz="5400" b="1" cap="none" spc="0" dirty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173" y="263880"/>
            <a:ext cx="8417805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801850"/>
            <a:ext cx="8253002" cy="14465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39" y="2000250"/>
            <a:ext cx="5419725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3319" y="5334000"/>
            <a:ext cx="8804012" cy="707886"/>
          </a:xfrm>
          <a:prstGeom prst="rect">
            <a:avLst/>
          </a:prstGeom>
          <a:solidFill>
            <a:srgbClr val="FFCCCC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নিয়োমিত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শক্তিমাত্রা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 D. Content\Class Viii\Picture\পাঠ ১৮\Strong-Passwo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43" y="1272747"/>
            <a:ext cx="3876675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Motiar D. Content\Class Viii\Picture\পাঠ ১৮\keenPasswor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0"/>
            <a:ext cx="3886201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8377" y="5532052"/>
            <a:ext cx="8417805" cy="120032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ত্যাগের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সংশ্লিস্ট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" descr="E:\Motiar D. Content\Class Viii\Picture\পাঠ ১৮\India_Codejam-7143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7" y="1371600"/>
            <a:ext cx="3980303" cy="3470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4" name="Picture 3" descr="E:\Motiar D. Content\Class Viii\Picture\পাঠ ১৮\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3"/>
          <a:stretch/>
        </p:blipFill>
        <p:spPr bwMode="auto">
          <a:xfrm>
            <a:off x="4644333" y="1228725"/>
            <a:ext cx="3796145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304800" y="5095964"/>
            <a:ext cx="8153401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ম্যানেজারে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lastpass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keepass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2" descr="E:\Motiar D. Content\Class Viii\Picture\পাঠ ১৮\l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8862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Motiar D. Content\Class Viii\Picture\পাঠ ১৮\RLjW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28" y="1228725"/>
            <a:ext cx="3695699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55074" y="5638800"/>
            <a:ext cx="76962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endParaRPr lang="en-US" sz="3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Picture 2" descr="E:\Motiar D. Content\Class Viii\Picture\পাঠ ১৮\pdt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0" y="1524000"/>
            <a:ext cx="38481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Motiar D. Content\Class Viii\Picture\পাঠ ১৮\yahoo-passwords-change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581401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133600" y="3733800"/>
            <a:ext cx="685800" cy="1905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514600" y="3962400"/>
            <a:ext cx="762000" cy="1676400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638800" y="4191000"/>
            <a:ext cx="1524000" cy="171450"/>
          </a:xfrm>
          <a:prstGeom prst="roundRect">
            <a:avLst/>
          </a:prstGeom>
          <a:noFill/>
          <a:ln w="5715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638800" y="4476750"/>
            <a:ext cx="1524000" cy="17145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64" y="1792069"/>
            <a:ext cx="59055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7" name="Rectangle 26"/>
          <p:cNvSpPr/>
          <p:nvPr/>
        </p:nvSpPr>
        <p:spPr>
          <a:xfrm>
            <a:off x="152400" y="4422338"/>
            <a:ext cx="8850698" cy="129266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bn-BD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অক্ষর (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A-Z), 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(0-9)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(@+_)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800</Words>
  <Application>Microsoft Office PowerPoint</Application>
  <PresentationFormat>On-screen Show (4:3)</PresentationFormat>
  <Paragraphs>117</Paragraphs>
  <Slides>23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</dc:creator>
  <cp:lastModifiedBy>user</cp:lastModifiedBy>
  <cp:revision>86</cp:revision>
  <dcterms:created xsi:type="dcterms:W3CDTF">2015-06-28T21:51:03Z</dcterms:created>
  <dcterms:modified xsi:type="dcterms:W3CDTF">2016-08-09T13:48:04Z</dcterms:modified>
</cp:coreProperties>
</file>